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37" r:id="rId4"/>
  </p:sldMasterIdLst>
  <p:notesMasterIdLst>
    <p:notesMasterId r:id="rId6"/>
  </p:notesMasterIdLst>
  <p:sldIdLst>
    <p:sldId id="318" r:id="rId5"/>
  </p:sldIdLst>
  <p:sldSz cx="18288000" cy="10285413"/>
  <p:notesSz cx="10018713" cy="1444625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C9AECF5B-91C6-48AA-8059-92B28F794B9A}">
          <p14:sldIdLst>
            <p14:sldId id="31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240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orient="horz" pos="3301">
          <p15:clr>
            <a:srgbClr val="A4A3A4"/>
          </p15:clr>
        </p15:guide>
        <p15:guide id="4" orient="horz" pos="6478">
          <p15:clr>
            <a:srgbClr val="A4A3A4"/>
          </p15:clr>
        </p15:guide>
        <p15:guide id="5" orient="horz">
          <p15:clr>
            <a:srgbClr val="A4A3A4"/>
          </p15:clr>
        </p15:guide>
        <p15:guide id="6" pos="3051">
          <p15:clr>
            <a:srgbClr val="A4A3A4"/>
          </p15:clr>
        </p15:guide>
        <p15:guide id="7" pos="8420">
          <p15:clr>
            <a:srgbClr val="A4A3A4"/>
          </p15:clr>
        </p15:guide>
        <p15:guide id="8" pos="11034">
          <p15:clr>
            <a:srgbClr val="A4A3A4"/>
          </p15:clr>
        </p15:guide>
        <p15:guide id="9" pos="5740">
          <p15:clr>
            <a:srgbClr val="A4A3A4"/>
          </p15:clr>
        </p15:guide>
        <p15:guide id="10" orient="horz" pos="4284">
          <p15:clr>
            <a:srgbClr val="A4A3A4"/>
          </p15:clr>
        </p15:guide>
        <p15:guide id="11" pos="115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C2DB"/>
    <a:srgbClr val="0000FF"/>
    <a:srgbClr val="FFFFFF"/>
    <a:srgbClr val="F9FCFD"/>
    <a:srgbClr val="E7F6F9"/>
    <a:srgbClr val="2AA7C4"/>
    <a:srgbClr val="2DB2D1"/>
    <a:srgbClr val="D3EFF5"/>
    <a:srgbClr val="E3F5F9"/>
    <a:srgbClr val="C3EA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64" autoAdjust="0"/>
    <p:restoredTop sz="98605" autoAdjust="0"/>
  </p:normalViewPr>
  <p:slideViewPr>
    <p:cSldViewPr snapToGrid="0">
      <p:cViewPr varScale="1">
        <p:scale>
          <a:sx n="102" d="100"/>
          <a:sy n="102" d="100"/>
        </p:scale>
        <p:origin x="540" y="108"/>
      </p:cViewPr>
      <p:guideLst>
        <p:guide orient="horz" pos="3240"/>
        <p:guide pos="5760"/>
        <p:guide orient="horz" pos="3301"/>
        <p:guide orient="horz" pos="6478"/>
        <p:guide orient="horz"/>
        <p:guide pos="3051"/>
        <p:guide pos="8420"/>
        <p:guide pos="11034"/>
        <p:guide pos="5740"/>
        <p:guide orient="horz" pos="4284"/>
        <p:guide pos="1151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341442" cy="724821"/>
          </a:xfrm>
          <a:prstGeom prst="rect">
            <a:avLst/>
          </a:prstGeom>
        </p:spPr>
        <p:txBody>
          <a:bodyPr vert="horz" lIns="139766" tIns="69881" rIns="139766" bIns="69881" rtlCol="0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674952" y="2"/>
            <a:ext cx="4341442" cy="724821"/>
          </a:xfrm>
          <a:prstGeom prst="rect">
            <a:avLst/>
          </a:prstGeom>
        </p:spPr>
        <p:txBody>
          <a:bodyPr vert="horz" lIns="139766" tIns="69881" rIns="139766" bIns="69881" rtlCol="0"/>
          <a:lstStyle>
            <a:lvl1pPr algn="r">
              <a:defRPr sz="1900"/>
            </a:lvl1pPr>
          </a:lstStyle>
          <a:p>
            <a:fld id="{9325ABCC-732D-4DFB-BF35-D5B0D3F49F74}" type="datetimeFigureOut">
              <a:rPr kumimoji="1" lang="ja-JP" altLang="en-US" smtClean="0"/>
              <a:t>2023/11/17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77863" y="1806575"/>
            <a:ext cx="8662987" cy="4872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39766" tIns="69881" rIns="139766" bIns="6988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01872" y="6952259"/>
            <a:ext cx="8014970" cy="5688211"/>
          </a:xfrm>
          <a:prstGeom prst="rect">
            <a:avLst/>
          </a:prstGeom>
        </p:spPr>
        <p:txBody>
          <a:bodyPr vert="horz" lIns="139766" tIns="69881" rIns="139766" bIns="69881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13721432"/>
            <a:ext cx="4341442" cy="724820"/>
          </a:xfrm>
          <a:prstGeom prst="rect">
            <a:avLst/>
          </a:prstGeom>
        </p:spPr>
        <p:txBody>
          <a:bodyPr vert="horz" lIns="139766" tIns="69881" rIns="139766" bIns="69881" rtlCol="0" anchor="b"/>
          <a:lstStyle>
            <a:lvl1pPr algn="l">
              <a:defRPr sz="19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674952" y="13721432"/>
            <a:ext cx="4341442" cy="724820"/>
          </a:xfrm>
          <a:prstGeom prst="rect">
            <a:avLst/>
          </a:prstGeom>
        </p:spPr>
        <p:txBody>
          <a:bodyPr vert="horz" lIns="139766" tIns="69881" rIns="139766" bIns="69881" rtlCol="0" anchor="b"/>
          <a:lstStyle>
            <a:lvl1pPr algn="r">
              <a:defRPr sz="1900"/>
            </a:lvl1pPr>
          </a:lstStyle>
          <a:p>
            <a:fld id="{0E82FBDB-533E-4526-9ECF-B2ACD996C9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4618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85754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71509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57263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43017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28771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14526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800280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486034" algn="l" defTabSz="1371509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左に画像を挿入できるレイアウト - 箇条書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図プレースホルダー 7"/>
          <p:cNvSpPr>
            <a:spLocks noGrp="1"/>
          </p:cNvSpPr>
          <p:nvPr>
            <p:ph type="pic" sz="quarter" idx="13"/>
          </p:nvPr>
        </p:nvSpPr>
        <p:spPr>
          <a:xfrm>
            <a:off x="1645920" y="2110511"/>
            <a:ext cx="5776546" cy="6892119"/>
          </a:xfrm>
          <a:solidFill>
            <a:schemeClr val="accent1">
              <a:lumMod val="20000"/>
              <a:lumOff val="80000"/>
            </a:schemeClr>
          </a:solidFill>
          <a:effectLst>
            <a:outerShdw dist="127000" dir="2700000" algn="tl" rotWithShape="0">
              <a:schemeClr val="accent1"/>
            </a:outerShdw>
          </a:effectLst>
        </p:spPr>
        <p:txBody>
          <a:bodyPr>
            <a:normAutofit/>
          </a:bodyPr>
          <a:lstStyle>
            <a:lvl1pPr>
              <a:defRPr sz="2400"/>
            </a:lvl1pPr>
          </a:lstStyle>
          <a:p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1" lang="ja-JP" altLang="en-US"/>
              <a:t>スライドのタイトル</a:t>
            </a: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6" name="テキスト プレースホルダー 5"/>
          <p:cNvSpPr>
            <a:spLocks noGrp="1"/>
          </p:cNvSpPr>
          <p:nvPr>
            <p:ph type="body" sz="quarter" idx="12" hasCustomPrompt="1"/>
          </p:nvPr>
        </p:nvSpPr>
        <p:spPr>
          <a:xfrm>
            <a:off x="7677053" y="2110512"/>
            <a:ext cx="9175847" cy="6892118"/>
          </a:xfrm>
        </p:spPr>
        <p:txBody>
          <a:bodyPr anchor="ctr">
            <a:normAutofit/>
          </a:bodyPr>
          <a:lstStyle>
            <a:lvl1pPr marL="457200" indent="-457200" algn="l">
              <a:lnSpc>
                <a:spcPct val="120000"/>
              </a:lnSpc>
              <a:spcBef>
                <a:spcPts val="2400"/>
              </a:spcBef>
              <a:buClr>
                <a:srgbClr val="5AC2DB"/>
              </a:buClr>
              <a:buFont typeface="Wingdings" panose="05000000000000000000" pitchFamily="2" charset="2"/>
              <a:buChar char="n"/>
              <a:defRPr sz="3200"/>
            </a:lvl1pPr>
            <a:lvl2pPr>
              <a:lnSpc>
                <a:spcPct val="120000"/>
              </a:lnSpc>
              <a:buClr>
                <a:srgbClr val="5AC2DB"/>
              </a:buClr>
              <a:defRPr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2pPr>
            <a:lvl3pPr>
              <a:lnSpc>
                <a:spcPct val="120000"/>
              </a:lnSpc>
              <a:buClr>
                <a:srgbClr val="5AC2DB"/>
              </a:buClr>
              <a:defRPr>
                <a:solidFill>
                  <a:schemeClr val="tx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3pPr>
          </a:lstStyle>
          <a:p>
            <a:pPr lvl="0"/>
            <a:r>
              <a:rPr kumimoji="1" lang="ja-JP" altLang="en-US"/>
              <a:t>第</a:t>
            </a:r>
            <a:r>
              <a:rPr kumimoji="1" lang="en-US" altLang="ja-JP"/>
              <a:t>1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1"/>
            <a:r>
              <a:rPr kumimoji="1" lang="ja-JP" altLang="en-US"/>
              <a:t>第</a:t>
            </a:r>
            <a:r>
              <a:rPr kumimoji="1" lang="en-US" altLang="ja-JP"/>
              <a:t>2</a:t>
            </a:r>
            <a:r>
              <a:rPr kumimoji="1" lang="ja-JP" altLang="en-US"/>
              <a:t>レベル</a:t>
            </a:r>
            <a:endParaRPr kumimoji="1" lang="en-US" altLang="ja-JP"/>
          </a:p>
          <a:p>
            <a:pPr lvl="2"/>
            <a:r>
              <a:rPr kumimoji="1" lang="ja-JP" altLang="en-US"/>
              <a:t>第</a:t>
            </a:r>
            <a:r>
              <a:rPr kumimoji="1" lang="en-US" altLang="ja-JP"/>
              <a:t>3</a:t>
            </a:r>
            <a:r>
              <a:rPr kumimoji="1" lang="ja-JP" altLang="en-US"/>
              <a:t>レベル</a:t>
            </a:r>
            <a:endParaRPr kumimoji="1" lang="en-US" altLang="ja-JP"/>
          </a:p>
        </p:txBody>
      </p:sp>
    </p:spTree>
    <p:extLst>
      <p:ext uri="{BB962C8B-B14F-4D97-AF65-F5344CB8AC3E}">
        <p14:creationId xmlns:p14="http://schemas.microsoft.com/office/powerpoint/2010/main" val="3148262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 userDrawn="1"/>
        </p:nvSpPr>
        <p:spPr>
          <a:xfrm>
            <a:off x="17043400" y="9533055"/>
            <a:ext cx="736600" cy="752358"/>
          </a:xfrm>
          <a:prstGeom prst="rect">
            <a:avLst/>
          </a:prstGeom>
          <a:solidFill>
            <a:srgbClr val="5AC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27100" y="471404"/>
            <a:ext cx="16687800" cy="10779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7100" y="1981200"/>
            <a:ext cx="16675100" cy="7404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043400" y="9621955"/>
            <a:ext cx="7366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</a:lstStyle>
          <a:p>
            <a:fld id="{D28C7C6D-0F52-4FBA-8358-35C6083C213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sp>
        <p:nvSpPr>
          <p:cNvPr id="8" name="正方形/長方形 7"/>
          <p:cNvSpPr/>
          <p:nvPr userDrawn="1"/>
        </p:nvSpPr>
        <p:spPr>
          <a:xfrm>
            <a:off x="-12700" y="589932"/>
            <a:ext cx="736600" cy="752358"/>
          </a:xfrm>
          <a:prstGeom prst="rect">
            <a:avLst/>
          </a:prstGeom>
          <a:solidFill>
            <a:srgbClr val="5AC2D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</p:spTree>
    <p:extLst>
      <p:ext uri="{BB962C8B-B14F-4D97-AF65-F5344CB8AC3E}">
        <p14:creationId xmlns:p14="http://schemas.microsoft.com/office/powerpoint/2010/main" val="2431149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</p:sldLayoutIdLst>
  <p:hf hdr="0" dt="0"/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kumimoji="1" sz="48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j-cs"/>
        </a:defRPr>
      </a:lvl1pPr>
    </p:titleStyle>
    <p:bodyStyle>
      <a:lvl1pPr marL="0" indent="0" algn="l" defTabSz="1371417" rtl="0" eaLnBrk="1" latinLnBrk="0" hangingPunct="1">
        <a:lnSpc>
          <a:spcPct val="90000"/>
        </a:lnSpc>
        <a:spcBef>
          <a:spcPts val="1500"/>
        </a:spcBef>
        <a:buFont typeface="Wingdings" panose="05000000000000000000" pitchFamily="2" charset="2"/>
        <a:buNone/>
        <a:defRPr kumimoji="1" sz="3600" kern="1200">
          <a:solidFill>
            <a:schemeClr val="tx1"/>
          </a:solidFill>
          <a:latin typeface="HGP創英角ｺﾞｼｯｸUB" panose="020B0900000000000000" pitchFamily="50" charset="-128"/>
          <a:ea typeface="HGP創英角ｺﾞｼｯｸUB" panose="020B0900000000000000" pitchFamily="50" charset="-128"/>
          <a:cs typeface="+mn-cs"/>
        </a:defRPr>
      </a:lvl1pPr>
      <a:lvl2pPr marL="900000" indent="-342854" algn="l" defTabSz="1371417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332000" indent="-342854" algn="l" defTabSz="1371417" rtl="0" eaLnBrk="1" latinLnBrk="0" hangingPunct="1">
        <a:lnSpc>
          <a:spcPct val="90000"/>
        </a:lnSpc>
        <a:spcBef>
          <a:spcPts val="1200"/>
        </a:spcBef>
        <a:buFont typeface="Wingdings" panose="05000000000000000000" pitchFamily="2" charset="2"/>
        <a:buChar char="l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図プレースホルダー 19">
            <a:extLst>
              <a:ext uri="{FF2B5EF4-FFF2-40B4-BE49-F238E27FC236}">
                <a16:creationId xmlns:a16="http://schemas.microsoft.com/office/drawing/2014/main" id="{2D85D4A5-0D51-DA41-CEE6-CB203B160E9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27100" y="2110511"/>
            <a:ext cx="5037684" cy="5969829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18" name="タイトル 17">
            <a:extLst>
              <a:ext uri="{FF2B5EF4-FFF2-40B4-BE49-F238E27FC236}">
                <a16:creationId xmlns:a16="http://schemas.microsoft.com/office/drawing/2014/main" id="{C60AD4E3-8A16-3F8C-C9DE-53A825B8E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自己紹介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CCC4372-3C90-191D-158D-677B03CAFFC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8C7C6D-0F52-4FBA-8358-35C6083C213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708B3890-D9EE-9CA9-2BBA-C55E8C10FFD2}"/>
              </a:ext>
            </a:extLst>
          </p:cNvPr>
          <p:cNvSpPr/>
          <p:nvPr/>
        </p:nvSpPr>
        <p:spPr>
          <a:xfrm>
            <a:off x="335723" y="4011293"/>
            <a:ext cx="4078224" cy="61786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（自分の顔がわかる写真を貼る）</a:t>
            </a: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1944B77-B2FB-3157-92B1-A71A427094BC}"/>
              </a:ext>
            </a:extLst>
          </p:cNvPr>
          <p:cNvSpPr txBox="1"/>
          <p:nvPr/>
        </p:nvSpPr>
        <p:spPr>
          <a:xfrm>
            <a:off x="927100" y="8192737"/>
            <a:ext cx="25779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40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就活　太郎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1A056971-A443-7826-A0ED-A58DB0F2C7C6}"/>
              </a:ext>
            </a:extLst>
          </p:cNvPr>
          <p:cNvSpPr txBox="1"/>
          <p:nvPr/>
        </p:nvSpPr>
        <p:spPr>
          <a:xfrm>
            <a:off x="3505050" y="8357580"/>
            <a:ext cx="2712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（しゅうかつ・たろう）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A157180D-FCA0-F3AA-C4EA-0D7C463627BB}"/>
              </a:ext>
            </a:extLst>
          </p:cNvPr>
          <p:cNvSpPr txBox="1"/>
          <p:nvPr/>
        </p:nvSpPr>
        <p:spPr>
          <a:xfrm>
            <a:off x="927100" y="8931641"/>
            <a:ext cx="52982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〇〇大学　〇〇学部　〇〇学科　〇年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B4ED7080-7B74-32F8-5DE4-324BA6304104}"/>
              </a:ext>
            </a:extLst>
          </p:cNvPr>
          <p:cNvSpPr/>
          <p:nvPr/>
        </p:nvSpPr>
        <p:spPr>
          <a:xfrm>
            <a:off x="6941334" y="2110512"/>
            <a:ext cx="2395728" cy="90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所属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5068647F-DAB5-31F9-5247-667EBCD7A5B6}"/>
              </a:ext>
            </a:extLst>
          </p:cNvPr>
          <p:cNvSpPr/>
          <p:nvPr/>
        </p:nvSpPr>
        <p:spPr>
          <a:xfrm>
            <a:off x="6941334" y="3326957"/>
            <a:ext cx="2395728" cy="90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ゼミナール</a:t>
            </a: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808B668D-725B-6892-6A7E-69F3290B2BBD}"/>
              </a:ext>
            </a:extLst>
          </p:cNvPr>
          <p:cNvSpPr/>
          <p:nvPr/>
        </p:nvSpPr>
        <p:spPr>
          <a:xfrm>
            <a:off x="6941334" y="4543402"/>
            <a:ext cx="2395728" cy="90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出身</a:t>
            </a: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6780E51-44DC-1017-1527-B57857DE7F42}"/>
              </a:ext>
            </a:extLst>
          </p:cNvPr>
          <p:cNvSpPr/>
          <p:nvPr/>
        </p:nvSpPr>
        <p:spPr>
          <a:xfrm>
            <a:off x="6941334" y="5759847"/>
            <a:ext cx="2395728" cy="90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・・・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3D488DE9-7CEA-9E0D-479A-88701B197B0A}"/>
              </a:ext>
            </a:extLst>
          </p:cNvPr>
          <p:cNvSpPr/>
          <p:nvPr/>
        </p:nvSpPr>
        <p:spPr>
          <a:xfrm>
            <a:off x="6941334" y="6976292"/>
            <a:ext cx="2395728" cy="90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・・・</a:t>
            </a: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F46BC44B-FEB8-6A1A-9733-A47624B9AD7D}"/>
              </a:ext>
            </a:extLst>
          </p:cNvPr>
          <p:cNvSpPr txBox="1"/>
          <p:nvPr/>
        </p:nvSpPr>
        <p:spPr>
          <a:xfrm>
            <a:off x="9837057" y="2333183"/>
            <a:ext cx="28841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サークル名や部活名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563AB56A-8B78-A0D0-1FBA-45917F5900C5}"/>
              </a:ext>
            </a:extLst>
          </p:cNvPr>
          <p:cNvSpPr txBox="1"/>
          <p:nvPr/>
        </p:nvSpPr>
        <p:spPr>
          <a:xfrm>
            <a:off x="9837057" y="3549628"/>
            <a:ext cx="30973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■■ゼミ（研究テーマ）</a:t>
            </a: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1CC68A70-2562-ECC4-4D77-8E10DF57D274}"/>
              </a:ext>
            </a:extLst>
          </p:cNvPr>
          <p:cNvSpPr txBox="1"/>
          <p:nvPr/>
        </p:nvSpPr>
        <p:spPr>
          <a:xfrm>
            <a:off x="9837057" y="4766074"/>
            <a:ext cx="26468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■■県（■■高校）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08769101-2B56-7D79-426D-387345162162}"/>
              </a:ext>
            </a:extLst>
          </p:cNvPr>
          <p:cNvSpPr txBox="1"/>
          <p:nvPr/>
        </p:nvSpPr>
        <p:spPr>
          <a:xfrm>
            <a:off x="9837057" y="6613327"/>
            <a:ext cx="67489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tabLst>
                <a:tab pos="530225" algn="l"/>
              </a:tabLst>
            </a:pPr>
            <a: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何でもいいです！</a:t>
            </a:r>
            <a:b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←</a:t>
            </a:r>
            <a: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筆者はアルバイトや趣味を書いて、会話の種を</a:t>
            </a:r>
            <a:b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</a:br>
            <a:r>
              <a:rPr kumimoji="1" lang="en-US" altLang="ja-JP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	</a:t>
            </a:r>
            <a:r>
              <a:rPr kumimoji="1" lang="ja-JP" altLang="en-US" sz="2400" dirty="0"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蒔いていました！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C7B8E923-D2E7-2303-AFF9-A1D4CFB3CAE4}"/>
              </a:ext>
            </a:extLst>
          </p:cNvPr>
          <p:cNvSpPr/>
          <p:nvPr/>
        </p:nvSpPr>
        <p:spPr>
          <a:xfrm>
            <a:off x="6941334" y="8192737"/>
            <a:ext cx="2395728" cy="9070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tx1"/>
                </a:solidFill>
                <a:latin typeface="HGPｺﾞｼｯｸE" panose="020B0900000000000000" pitchFamily="50" charset="-128"/>
                <a:ea typeface="HGPｺﾞｼｯｸE" panose="020B0900000000000000" pitchFamily="50" charset="-128"/>
              </a:rPr>
              <a:t>・・・</a:t>
            </a:r>
          </a:p>
        </p:txBody>
      </p:sp>
    </p:spTree>
    <p:extLst>
      <p:ext uri="{BB962C8B-B14F-4D97-AF65-F5344CB8AC3E}">
        <p14:creationId xmlns:p14="http://schemas.microsoft.com/office/powerpoint/2010/main" val="34898123"/>
      </p:ext>
    </p:extLst>
  </p:cSld>
  <p:clrMapOvr>
    <a:masterClrMapping/>
  </p:clrMapOvr>
</p:sld>
</file>

<file path=ppt/theme/theme1.xml><?xml version="1.0" encoding="utf-8"?>
<a:theme xmlns:a="http://schemas.openxmlformats.org/drawingml/2006/main" name="1_Uranus - Contents">
  <a:themeElements>
    <a:clrScheme name="PIVOT基本色">
      <a:dk1>
        <a:srgbClr val="000000"/>
      </a:dk1>
      <a:lt1>
        <a:sysClr val="window" lastClr="FFFFFF"/>
      </a:lt1>
      <a:dk2>
        <a:srgbClr val="292929"/>
      </a:dk2>
      <a:lt2>
        <a:srgbClr val="EEECE1"/>
      </a:lt2>
      <a:accent1>
        <a:srgbClr val="3FA4B6"/>
      </a:accent1>
      <a:accent2>
        <a:srgbClr val="CC6B9C"/>
      </a:accent2>
      <a:accent3>
        <a:srgbClr val="CAA601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anus">
      <a:majorFont>
        <a:latin typeface="Spica Neue P Light"/>
        <a:ea typeface="Spica Neue P Light"/>
        <a:cs typeface=""/>
      </a:majorFont>
      <a:minorFont>
        <a:latin typeface="Spica Neue P"/>
        <a:ea typeface="Spica Neue P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 kumimoji="1" sz="3200" dirty="0" smtClean="0">
            <a:solidFill>
              <a:schemeClr val="tx1"/>
            </a:solidFill>
            <a:latin typeface="HGPｺﾞｼｯｸE" panose="020B0900000000000000" pitchFamily="50" charset="-128"/>
            <a:ea typeface="HGPｺﾞｼｯｸE" panose="020B0900000000000000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kumimoji="1" sz="2400" dirty="0" smtClean="0">
            <a:latin typeface="HGPｺﾞｼｯｸE" panose="020B0900000000000000" pitchFamily="50" charset="-128"/>
            <a:ea typeface="HGPｺﾞｼｯｸE" panose="020B09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2C31D7EC9E4CE84795927345F872C85E" ma:contentTypeVersion="3" ma:contentTypeDescription="新しいドキュメントを作成します。" ma:contentTypeScope="" ma:versionID="65bb141e8f422bbb4cb253f7744f1b5d">
  <xsd:schema xmlns:xsd="http://www.w3.org/2001/XMLSchema" xmlns:xs="http://www.w3.org/2001/XMLSchema" xmlns:p="http://schemas.microsoft.com/office/2006/metadata/properties" xmlns:ns2="be20e3ae-4529-4aa3-9bde-3c8e552ae75c" targetNamespace="http://schemas.microsoft.com/office/2006/metadata/properties" ma:root="true" ma:fieldsID="4166f335a37c11bb978e6f69c310a99f" ns2:_="">
    <xsd:import namespace="be20e3ae-4529-4aa3-9bde-3c8e552ae75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20e3ae-4529-4aa3-9bde-3c8e552ae7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5895EC-F8F7-4029-9B2C-4121E24A67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20e3ae-4529-4aa3-9bde-3c8e552ae7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5F4560-D5CE-47A7-AE01-EA7E165331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97C85DA-A5A6-49B8-A71F-D33060C1834A}">
  <ds:schemaRefs>
    <ds:schemaRef ds:uri="http://purl.org/dc/elements/1.1/"/>
    <ds:schemaRef ds:uri="http://schemas.microsoft.com/office/2006/metadata/properties"/>
    <ds:schemaRef ds:uri="be20e3ae-4529-4aa3-9bde-3c8e552ae75c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4516</TotalTime>
  <Words>85</Words>
  <Application>Microsoft Office PowerPoint</Application>
  <PresentationFormat>ユーザー設定</PresentationFormat>
  <Paragraphs>16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HGPｺﾞｼｯｸE</vt:lpstr>
      <vt:lpstr>HGP創英角ｺﾞｼｯｸUB</vt:lpstr>
      <vt:lpstr>Spica Neue P</vt:lpstr>
      <vt:lpstr>游ゴシック</vt:lpstr>
      <vt:lpstr>Arial</vt:lpstr>
      <vt:lpstr>Wingdings</vt:lpstr>
      <vt:lpstr>1_Uranus - Contents</vt:lpstr>
      <vt:lpstr>自己紹介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Uranus</dc:title>
  <dc:subject>Uranus</dc:subject>
  <dc:creator>Jun Akizaki</dc:creator>
  <cp:keywords>Template</cp:keywords>
  <cp:lastModifiedBy>西山 亜矢子</cp:lastModifiedBy>
  <cp:revision>196</cp:revision>
  <cp:lastPrinted>2023-08-18T15:01:29Z</cp:lastPrinted>
  <dcterms:created xsi:type="dcterms:W3CDTF">2016-06-18T12:18:23Z</dcterms:created>
  <dcterms:modified xsi:type="dcterms:W3CDTF">2023-11-17T08:13:17Z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0x0101002C31D7EC9E4CE84795927345F872C85E</vt:lpwstr>
  </property>
  <property fmtid="{D5CDD505-2E9C-101B-9397-08002B2CF9AE}" pid="3" name="MediaServiceImageTags">
    <vt:lpwstr/>
  </property>
</Properties>
</file>